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C000"/>
    <a:srgbClr val="FFA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163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67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057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102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9465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473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328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181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497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088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069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244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260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677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0894-3D96-4F8D-83F3-BDA81129D44D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74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67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24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91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4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3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09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8E6F-3661-4EF0-B0E0-0A7C684F4F62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72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E8E6F-3661-4EF0-B0E0-0A7C684F4F62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13ED1-A277-476F-A1BD-A11D5473F2EA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604" y="3147814"/>
            <a:ext cx="4608396" cy="199568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884" y="0"/>
            <a:ext cx="1583277" cy="1106767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8444"/>
            <a:ext cx="1259632" cy="759764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644" y="1"/>
            <a:ext cx="1828840" cy="98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0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D0894-3D96-4F8D-83F3-BDA81129D44D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7E595-C546-4CAF-BE4B-3FCE57F551D0}" type="slidenum">
              <a:rPr lang="pt-BR" smtClean="0"/>
              <a:t>‹nº›</a:t>
            </a:fld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604" y="3147814"/>
            <a:ext cx="4608396" cy="1995686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60" y="3934340"/>
            <a:ext cx="1583277" cy="1106767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44"/>
            <a:ext cx="1890091" cy="1140034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644" y="1"/>
            <a:ext cx="1828840" cy="98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5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crano@outlook.com.br" TargetMode="External"/><Relationship Id="rId2" Type="http://schemas.openxmlformats.org/officeDocument/2006/relationships/hyperlink" Target="mailto:fulano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orientador@hotmail.com" TargetMode="External"/><Relationship Id="rId5" Type="http://schemas.openxmlformats.org/officeDocument/2006/relationships/hyperlink" Target="mailto:pessoa@hotmail.com" TargetMode="External"/><Relationship Id="rId4" Type="http://schemas.openxmlformats.org/officeDocument/2006/relationships/hyperlink" Target="mailto:beltrano@hot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203598"/>
            <a:ext cx="7772400" cy="1102519"/>
          </a:xfrm>
        </p:spPr>
        <p:txBody>
          <a:bodyPr>
            <a:noAutofit/>
          </a:bodyPr>
          <a:lstStyle/>
          <a:p>
            <a:r>
              <a:rPr lang="pt-BR" sz="2800" b="1" dirty="0"/>
              <a:t>MODELO PARA ELABORAÇÃO E FORMATAÇÃO DA APRESENTAÇÃO DOS TRABALHOS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79712" y="3219822"/>
            <a:ext cx="6688832" cy="131445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1400" dirty="0"/>
              <a:t>Fulano da Silva </a:t>
            </a:r>
            <a:r>
              <a:rPr lang="pt-BR" sz="1400" dirty="0" smtClean="0"/>
              <a:t>– Pós-Graduando </a:t>
            </a:r>
            <a:r>
              <a:rPr lang="pt-BR" sz="1400" dirty="0"/>
              <a:t>do Curso de XXXXX da Universidade Federal - UF</a:t>
            </a:r>
          </a:p>
          <a:p>
            <a:pPr algn="just"/>
            <a:r>
              <a:rPr lang="pt-BR" sz="1400" dirty="0"/>
              <a:t>Sicrano dos Santos - Mestrando do Curso de XXXXX da Universidade Estadual - UE</a:t>
            </a:r>
          </a:p>
          <a:p>
            <a:pPr algn="just"/>
            <a:r>
              <a:rPr lang="pt-BR" sz="1400" dirty="0"/>
              <a:t>Beltrano de </a:t>
            </a:r>
            <a:r>
              <a:rPr lang="pt-BR" sz="1400" dirty="0" err="1"/>
              <a:t>Araujo</a:t>
            </a:r>
            <a:r>
              <a:rPr lang="pt-BR" sz="1400" dirty="0"/>
              <a:t> </a:t>
            </a:r>
            <a:r>
              <a:rPr lang="pt-BR" sz="1400" dirty="0" smtClean="0"/>
              <a:t>– Doutor do Curso de XXXXX da </a:t>
            </a:r>
            <a:r>
              <a:rPr lang="pt-BR" sz="1400" dirty="0"/>
              <a:t>Universidade Federal - UF</a:t>
            </a:r>
            <a:endParaRPr lang="pt-BR" sz="1400" dirty="0" smtClean="0"/>
          </a:p>
          <a:p>
            <a:pPr algn="just"/>
            <a:r>
              <a:rPr lang="pt-BR" sz="1400" dirty="0" smtClean="0"/>
              <a:t>Pessoa </a:t>
            </a:r>
            <a:r>
              <a:rPr lang="pt-BR" sz="1400" dirty="0"/>
              <a:t>da Silva Santos  </a:t>
            </a:r>
            <a:r>
              <a:rPr lang="pt-BR" sz="1400" dirty="0" smtClean="0"/>
              <a:t>- Mestre do Curso de XXXXX da </a:t>
            </a:r>
            <a:r>
              <a:rPr lang="pt-BR" sz="1400" dirty="0"/>
              <a:t>Universidade Estadual - UE</a:t>
            </a:r>
          </a:p>
          <a:p>
            <a:pPr algn="just"/>
            <a:r>
              <a:rPr lang="pt-BR" sz="1400" dirty="0"/>
              <a:t>Orientador do Trabalho - Pós-Doutor do Curso de XXXXX da Universidade Estadual - UE</a:t>
            </a:r>
          </a:p>
          <a:p>
            <a:pPr algn="l"/>
            <a:r>
              <a:rPr lang="pt-BR" sz="1400" b="1" dirty="0" smtClean="0"/>
              <a:t>Contatos:</a:t>
            </a:r>
            <a:r>
              <a:rPr lang="pt-BR" sz="1400" dirty="0" smtClean="0"/>
              <a:t> </a:t>
            </a:r>
            <a:r>
              <a:rPr lang="pt-BR" sz="1400" u="sng" dirty="0" smtClean="0">
                <a:hlinkClick r:id="rId2"/>
              </a:rPr>
              <a:t>fulano@gmail.com</a:t>
            </a:r>
            <a:r>
              <a:rPr lang="pt-BR" sz="1400" dirty="0" smtClean="0"/>
              <a:t>; </a:t>
            </a:r>
            <a:r>
              <a:rPr lang="pt-BR" sz="1400" u="sng" dirty="0" smtClean="0">
                <a:hlinkClick r:id="rId3"/>
              </a:rPr>
              <a:t>sicrano@outlook.com.br</a:t>
            </a:r>
            <a:r>
              <a:rPr lang="pt-BR" sz="1400" dirty="0" smtClean="0"/>
              <a:t>; </a:t>
            </a:r>
            <a:r>
              <a:rPr lang="pt-BR" sz="1400" u="sng" dirty="0" smtClean="0">
                <a:hlinkClick r:id="rId4"/>
              </a:rPr>
              <a:t>beltrano@hotmail.com</a:t>
            </a:r>
            <a:r>
              <a:rPr lang="pt-BR" sz="1400" u="sng" dirty="0" smtClean="0"/>
              <a:t>; </a:t>
            </a:r>
            <a:r>
              <a:rPr lang="pt-BR" sz="1400" u="sng" dirty="0" smtClean="0">
                <a:hlinkClick r:id="rId5"/>
              </a:rPr>
              <a:t>pessoa@hotmail.com</a:t>
            </a:r>
            <a:r>
              <a:rPr lang="pt-BR" sz="1400" dirty="0" smtClean="0"/>
              <a:t>;  </a:t>
            </a:r>
            <a:r>
              <a:rPr lang="pt-BR" sz="1400" u="sng" dirty="0" smtClean="0">
                <a:hlinkClick r:id="rId6"/>
              </a:rPr>
              <a:t>orientador@hotmail.com</a:t>
            </a:r>
            <a:endParaRPr lang="pt-BR" sz="1400" dirty="0"/>
          </a:p>
          <a:p>
            <a:pPr algn="just"/>
            <a:endParaRPr lang="pt-BR" sz="1400" dirty="0"/>
          </a:p>
          <a:p>
            <a:pPr algn="just"/>
            <a:endParaRPr lang="pt-BR" sz="1400" dirty="0" smtClean="0"/>
          </a:p>
          <a:p>
            <a:endParaRPr lang="pt-BR" sz="1400" dirty="0"/>
          </a:p>
          <a:p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29951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721804" y="267494"/>
            <a:ext cx="7772400" cy="11025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 smtClean="0"/>
              <a:t>Título do Trabalho</a:t>
            </a:r>
            <a:endParaRPr lang="pt-BR" sz="4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721804" y="1203598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 smtClean="0"/>
              <a:t>OBJETIVOS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 smtClean="0"/>
              <a:t>JUSTIFICATIVA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 smtClean="0"/>
              <a:t>INTRODUÇÃO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/>
              <a:t>METODOLOGIA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/>
              <a:t>REFERENCIAL TEÓRICO (Pode vir anexo a introdução)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/>
              <a:t>RESULTADOS E DISCUSSÃO 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PT" dirty="0"/>
              <a:t>CONSIDERAÇÕES FINAIS</a:t>
            </a:r>
            <a:endParaRPr lang="pt-BR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dirty="0"/>
              <a:t>REFERÊNCIAS </a:t>
            </a:r>
          </a:p>
        </p:txBody>
      </p:sp>
    </p:spTree>
    <p:extLst>
      <p:ext uri="{BB962C8B-B14F-4D97-AF65-F5344CB8AC3E}">
        <p14:creationId xmlns:p14="http://schemas.microsoft.com/office/powerpoint/2010/main" val="245308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113</Words>
  <Application>Microsoft Office PowerPoint</Application>
  <PresentationFormat>Apresentação na tela (16:9)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Wingdings</vt:lpstr>
      <vt:lpstr>Tema do Office</vt:lpstr>
      <vt:lpstr>Personalizar design</vt:lpstr>
      <vt:lpstr>MODELO PARA ELABORAÇÃO E FORMATAÇÃO DA APRESENTAÇÃO DOS TRABALHOS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Lima</dc:creator>
  <cp:lastModifiedBy>Desktop</cp:lastModifiedBy>
  <cp:revision>25</cp:revision>
  <dcterms:created xsi:type="dcterms:W3CDTF">2021-02-10T13:58:56Z</dcterms:created>
  <dcterms:modified xsi:type="dcterms:W3CDTF">2023-09-22T16:08:14Z</dcterms:modified>
</cp:coreProperties>
</file>