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04" y="3147814"/>
            <a:ext cx="4608396" cy="199568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84" y="0"/>
            <a:ext cx="1583277" cy="110676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444"/>
            <a:ext cx="1259632" cy="75976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644" y="1"/>
            <a:ext cx="1828840" cy="9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04" y="3147814"/>
            <a:ext cx="4608396" cy="199568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60" y="3934340"/>
            <a:ext cx="1583277" cy="1106767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44"/>
            <a:ext cx="1890091" cy="1140034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644" y="1"/>
            <a:ext cx="1828840" cy="9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rientador@hotmail.com" TargetMode="External"/><Relationship Id="rId5" Type="http://schemas.openxmlformats.org/officeDocument/2006/relationships/hyperlink" Target="mailto:pessoa@hotmail.com" TargetMode="Externa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>
            <a:noAutofit/>
          </a:bodyPr>
          <a:lstStyle/>
          <a:p>
            <a:r>
              <a:rPr lang="pt-BR" sz="2800" b="1" dirty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79712" y="3219822"/>
            <a:ext cx="6688832" cy="13144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1400" dirty="0"/>
              <a:t>Fulano da Silva </a:t>
            </a:r>
            <a:r>
              <a:rPr lang="pt-BR" sz="1400" dirty="0" smtClean="0"/>
              <a:t>– Pós-Graduando </a:t>
            </a:r>
            <a:r>
              <a:rPr lang="pt-BR" sz="1400" dirty="0"/>
              <a:t>do Curso de XXXXX da Universidade Federal - UF</a:t>
            </a:r>
          </a:p>
          <a:p>
            <a:pPr algn="just"/>
            <a:r>
              <a:rPr lang="pt-BR" sz="1400" dirty="0"/>
              <a:t>Sicrano dos Santos - Mestrando do Curso de XXXXX da Universidade Estadual - UE</a:t>
            </a:r>
          </a:p>
          <a:p>
            <a:pPr algn="just"/>
            <a:r>
              <a:rPr lang="pt-BR" sz="1400" dirty="0"/>
              <a:t>Beltrano de </a:t>
            </a:r>
            <a:r>
              <a:rPr lang="pt-BR" sz="1400" dirty="0" err="1"/>
              <a:t>Araujo</a:t>
            </a:r>
            <a:r>
              <a:rPr lang="pt-BR" sz="1400" dirty="0"/>
              <a:t> </a:t>
            </a:r>
            <a:r>
              <a:rPr lang="pt-BR" sz="1400" dirty="0" smtClean="0"/>
              <a:t>– Doutor do Curso de XXXXX da </a:t>
            </a:r>
            <a:r>
              <a:rPr lang="pt-BR" sz="1400" dirty="0"/>
              <a:t>Universidade Federal - UF</a:t>
            </a:r>
            <a:endParaRPr lang="pt-BR" sz="1400" dirty="0" smtClean="0"/>
          </a:p>
          <a:p>
            <a:pPr algn="just"/>
            <a:r>
              <a:rPr lang="pt-BR" sz="1400" dirty="0" smtClean="0"/>
              <a:t>Pessoa </a:t>
            </a:r>
            <a:r>
              <a:rPr lang="pt-BR" sz="1400" dirty="0"/>
              <a:t>da Silva Santos  </a:t>
            </a:r>
            <a:r>
              <a:rPr lang="pt-BR" sz="1400" dirty="0" smtClean="0"/>
              <a:t>- Mestre do Curso de XXXXX da </a:t>
            </a:r>
            <a:r>
              <a:rPr lang="pt-BR" sz="1400" dirty="0"/>
              <a:t>Universidade Estadual - UE</a:t>
            </a:r>
          </a:p>
          <a:p>
            <a:pPr algn="just"/>
            <a:r>
              <a:rPr lang="pt-BR" sz="1400" dirty="0"/>
              <a:t>Orientador do Trabalho - Pós-Doutor do Curso de XXXXX da Universidade Estadual - UE</a:t>
            </a:r>
          </a:p>
          <a:p>
            <a:pPr algn="l"/>
            <a:r>
              <a:rPr lang="pt-BR" sz="1400" b="1" dirty="0" smtClean="0"/>
              <a:t>Contatos:</a:t>
            </a:r>
            <a:r>
              <a:rPr lang="pt-BR" sz="1400" dirty="0" smtClean="0"/>
              <a:t> </a:t>
            </a:r>
            <a:r>
              <a:rPr lang="pt-BR" sz="1400" u="sng" dirty="0" smtClean="0">
                <a:hlinkClick r:id="rId2"/>
              </a:rPr>
              <a:t>fulano@gmail.com</a:t>
            </a:r>
            <a:r>
              <a:rPr lang="pt-BR" sz="1400" dirty="0" smtClean="0"/>
              <a:t>; </a:t>
            </a:r>
            <a:r>
              <a:rPr lang="pt-BR" sz="1400" u="sng" dirty="0" smtClean="0">
                <a:hlinkClick r:id="rId3"/>
              </a:rPr>
              <a:t>sicrano@outlook.com.br</a:t>
            </a:r>
            <a:r>
              <a:rPr lang="pt-BR" sz="1400" dirty="0" smtClean="0"/>
              <a:t>; </a:t>
            </a:r>
            <a:r>
              <a:rPr lang="pt-BR" sz="1400" u="sng" dirty="0" smtClean="0">
                <a:hlinkClick r:id="rId4"/>
              </a:rPr>
              <a:t>beltrano@hotmail.com</a:t>
            </a:r>
            <a:r>
              <a:rPr lang="pt-BR" sz="1400" u="sng" dirty="0" smtClean="0"/>
              <a:t>; </a:t>
            </a:r>
            <a:r>
              <a:rPr lang="pt-BR" sz="1400" u="sng" dirty="0" smtClean="0">
                <a:hlinkClick r:id="rId5"/>
              </a:rPr>
              <a:t>pessoa@hotmail.com</a:t>
            </a:r>
            <a:r>
              <a:rPr lang="pt-BR" sz="1400" dirty="0" smtClean="0"/>
              <a:t>;  </a:t>
            </a:r>
            <a:r>
              <a:rPr lang="pt-BR" sz="1400" u="sng" dirty="0" smtClean="0">
                <a:hlinkClick r:id="rId6"/>
              </a:rPr>
              <a:t>orientador@hotmail.com</a:t>
            </a:r>
            <a:endParaRPr lang="pt-BR" sz="1400" dirty="0"/>
          </a:p>
          <a:p>
            <a:pPr algn="just"/>
            <a:endParaRPr lang="pt-BR" sz="1400" dirty="0"/>
          </a:p>
          <a:p>
            <a:pPr algn="just"/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21804" y="267494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Título do Trabalho</a:t>
            </a: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21804" y="120359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24530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113</Words>
  <Application>Microsoft Office PowerPoint</Application>
  <PresentationFormat>Apresentação na tela (16:9)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Tema do Office</vt:lpstr>
      <vt:lpstr>Personalizar design</vt:lpstr>
      <vt:lpstr>MODELO PARA ELABORAÇÃO E FORMATAÇÃO DA APRESENTAÇÃO DOS TRABALHOS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Desktop</cp:lastModifiedBy>
  <cp:revision>25</cp:revision>
  <dcterms:created xsi:type="dcterms:W3CDTF">2021-02-10T13:58:56Z</dcterms:created>
  <dcterms:modified xsi:type="dcterms:W3CDTF">2023-09-22T16:08:14Z</dcterms:modified>
</cp:coreProperties>
</file>